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59" r:id="rId14"/>
    <p:sldId id="264" r:id="rId15"/>
  </p:sldIdLst>
  <p:sldSz cx="12192000" cy="6858000"/>
  <p:notesSz cx="6858000" cy="9144000"/>
  <p:embeddedFontLst>
    <p:embeddedFont>
      <p:font typeface="HY신명조" panose="02030600000101010101" pitchFamily="18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D9D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>
        <p:scale>
          <a:sx n="100" d="100"/>
          <a:sy n="100" d="100"/>
        </p:scale>
        <p:origin x="264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C4C8D-5E69-4E3B-9113-6CCCF865D7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AD2A63-DB26-4E21-A28E-486496EF2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F2516B-CACF-4B16-8DE0-EF4479896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CF7289-8825-45AB-AB03-DEBE7783B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C13490-E9C5-46F1-9316-FD2D3E453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563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309A20-9934-42AD-BD8B-6C219EB41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0AB2CD-1CBC-4B7B-835F-D7EC3D84C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50B5D7-B382-43E5-A750-46DFB0F18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89757E-E44A-4C7F-BFDD-2925ECF95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34BC8C-2F2E-4F37-8E54-476B86228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748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A6C105-AB24-4FE2-ADBB-D3A0B5611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62700E-8EBB-4872-A2AF-2D460EBDD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DE8D5E-9F7C-417F-83E0-31F3EA888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DB5587-AAC5-4CCF-8A7A-196E85B8A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BDC317-A57D-4627-85A2-5D676C769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992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A4478A-95A5-44C0-9065-4A4555278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BCCCAB-EDCB-4DEB-8829-65D9D366F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11A8F7-361C-4141-9B2E-FC592F157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46F61F-BADB-4AC2-8B69-437A3B17D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0BD9C5-B34E-4AAB-8377-AF8DFB11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086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20DAF6-D7E6-4D33-B850-54F99D20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A4B3E0-73A4-4A72-BA7A-63DEFF29A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59446C-9096-480E-AB5F-B96C77FF2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623449-00CF-4EFE-8DCE-37CA27A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C9618E-8D1C-42CF-A630-00AF7699B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991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37B99E-884D-475E-B612-E0506AE15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A59753-2F58-4F95-964D-797A92380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57A64-1427-4BFC-BFB0-C15D5F690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F5A9D4-9FB9-4B13-A7E9-CF947D246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248376-A751-44FC-9DF4-10710443B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F4295E-4655-4EA8-8395-FEB42761C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03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339BF5-FDEA-4F3B-BD8D-3ACD536B9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68631A-0721-4C53-8306-6649F7943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94FC7E-4BF1-4157-933A-AC78647900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3851BD7-8624-4B07-A746-164951CCBC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C870E3-4F26-4A86-93E5-B0B53A8B67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6A0566-382B-4256-8073-BA71C3069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CA8F21B-DAF2-4455-B077-061F299C6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D1B069-427B-4549-8046-6E907EA0D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12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824B5-BF38-49E7-B4FF-F614759E5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2D06F4-ED54-4D62-A213-DC7BE2D61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A152F9-C161-47C4-B2C6-F45666EB0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E32A262-DB12-4D55-9651-26E005657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09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D220AA4-0515-47B5-8077-040C9C139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6AC7298-5E99-4554-A889-022EB51E7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114EAB-A7BC-42C0-9739-D44863A50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132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45DA9-2CB4-496A-9C7C-E08DCF8B5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30DB97-54C0-468E-805F-B4AB2C1FB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48D323-88DB-4800-9486-11F228661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96FF92-27E8-46E9-9DC2-23FD53E58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28E2E8-C57B-4E85-A7D5-653B91191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53D3EA-58F0-4E84-AFFA-F3D993BF6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238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A7B7DD-1A64-41A8-9025-8BC029D6B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54B8945-21AB-4BE7-BBAE-66923121C0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17F580-B158-47C1-992D-3DF0D009F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6E3F2C-31F0-46B5-A453-0A5D98574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0FF5DD-34B8-44CD-88BD-FE01351A9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EC2BD0-03BB-4721-988B-B156B755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1131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6796DA4-1717-4E96-9362-C688A577E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6BE35E-AF86-4E40-9259-E56A78E0E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99C7FE-85A4-4306-9DA9-E775126747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D74D0-C08C-4FA0-B1AC-58A8B9A14615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1C45BA-E608-4D32-9D6B-72C445ECF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1BE4C1-E047-4523-A66F-F5BB51073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1E1EF-90A0-4171-8CF9-B3BC5042A8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280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3947105-6879-445D-B76B-D5EFC8256F29}"/>
              </a:ext>
            </a:extLst>
          </p:cNvPr>
          <p:cNvSpPr txBox="1"/>
          <p:nvPr/>
        </p:nvSpPr>
        <p:spPr>
          <a:xfrm>
            <a:off x="4785182" y="2270128"/>
            <a:ext cx="2379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10</a:t>
            </a:r>
            <a:r>
              <a:rPr lang="ko-KR" altLang="en-US" sz="3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조 </a:t>
            </a:r>
            <a:r>
              <a:rPr lang="en-US" altLang="ko-KR" sz="3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PJT</a:t>
            </a:r>
          </a:p>
          <a:p>
            <a:pPr algn="ctr"/>
            <a:r>
              <a:rPr lang="ko-KR" altLang="en-US" sz="3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중 간 발 표</a:t>
            </a:r>
            <a:endParaRPr lang="ko-KR" altLang="en-US" sz="30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E316FB-EDEF-4544-BEAA-916AA4BA21A0}"/>
              </a:ext>
            </a:extLst>
          </p:cNvPr>
          <p:cNvSpPr txBox="1"/>
          <p:nvPr/>
        </p:nvSpPr>
        <p:spPr>
          <a:xfrm>
            <a:off x="5051596" y="5525075"/>
            <a:ext cx="2045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B U C K E T R I P</a:t>
            </a:r>
          </a:p>
          <a:p>
            <a:pPr algn="ctr"/>
            <a:r>
              <a:rPr lang="ko-KR" altLang="en-US" sz="12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김 지 원       연 정 흠</a:t>
            </a:r>
            <a:endParaRPr lang="en-US" altLang="ko-KR" sz="12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endParaRPr lang="ko-KR" altLang="en-US" sz="12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9521EC-3235-494C-93F6-585BC9C3B43E}"/>
              </a:ext>
            </a:extLst>
          </p:cNvPr>
          <p:cNvSpPr txBox="1"/>
          <p:nvPr/>
        </p:nvSpPr>
        <p:spPr>
          <a:xfrm>
            <a:off x="4976095" y="1547931"/>
            <a:ext cx="32728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>
                <a:ln>
                  <a:solidFill>
                    <a:schemeClr val="tx1">
                      <a:alpha val="1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2023 SSAFY 10</a:t>
            </a:r>
            <a:r>
              <a:rPr lang="en-US" altLang="ko-KR" sz="1050" baseline="30000" dirty="0" smtClean="0">
                <a:ln>
                  <a:solidFill>
                    <a:schemeClr val="tx1">
                      <a:alpha val="1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th</a:t>
            </a:r>
            <a:r>
              <a:rPr lang="en-US" altLang="ko-KR" sz="1050" dirty="0" smtClean="0">
                <a:ln>
                  <a:solidFill>
                    <a:schemeClr val="tx1">
                      <a:alpha val="1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 </a:t>
            </a:r>
            <a:r>
              <a:rPr lang="en-US" altLang="ko-KR" sz="1050" dirty="0">
                <a:ln>
                  <a:solidFill>
                    <a:schemeClr val="tx1">
                      <a:alpha val="1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PROJECT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1D2D99A6-C3A5-455C-8184-43DACE6D4904}"/>
              </a:ext>
            </a:extLst>
          </p:cNvPr>
          <p:cNvGrpSpPr/>
          <p:nvPr/>
        </p:nvGrpSpPr>
        <p:grpSpPr>
          <a:xfrm>
            <a:off x="4337108" y="1769323"/>
            <a:ext cx="3275272" cy="88579"/>
            <a:chOff x="4337108" y="1769323"/>
            <a:chExt cx="3275272" cy="88579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F3920279-48F9-42E9-8322-AE444CC499BF}"/>
                </a:ext>
              </a:extLst>
            </p:cNvPr>
            <p:cNvCxnSpPr>
              <a:cxnSpLocks/>
            </p:cNvCxnSpPr>
            <p:nvPr/>
          </p:nvCxnSpPr>
          <p:spPr>
            <a:xfrm>
              <a:off x="4337108" y="1817467"/>
              <a:ext cx="3275272" cy="0"/>
            </a:xfrm>
            <a:prstGeom prst="line">
              <a:avLst/>
            </a:prstGeom>
            <a:solidFill>
              <a:schemeClr val="accent1">
                <a:lumMod val="50000"/>
                <a:alpha val="70000"/>
              </a:schemeClr>
            </a:solidFill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FF5575-BD81-49D6-BF4F-81749C4C22BA}"/>
                </a:ext>
              </a:extLst>
            </p:cNvPr>
            <p:cNvSpPr/>
            <p:nvPr/>
          </p:nvSpPr>
          <p:spPr>
            <a:xfrm>
              <a:off x="4342384" y="176932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036B305E-0F6B-4B99-882A-37313EC9E4AE}"/>
                </a:ext>
              </a:extLst>
            </p:cNvPr>
            <p:cNvSpPr/>
            <p:nvPr/>
          </p:nvSpPr>
          <p:spPr>
            <a:xfrm>
              <a:off x="6978669" y="1812183"/>
              <a:ext cx="633711" cy="457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27898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CA7BD838-D4FB-4EA7-B68C-FA7B6D147BA2}"/>
              </a:ext>
            </a:extLst>
          </p:cNvPr>
          <p:cNvGrpSpPr/>
          <p:nvPr/>
        </p:nvGrpSpPr>
        <p:grpSpPr>
          <a:xfrm>
            <a:off x="159192" y="99757"/>
            <a:ext cx="1852488" cy="547202"/>
            <a:chOff x="640080" y="-997402"/>
            <a:chExt cx="1660746" cy="76581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B7EE40-BAD9-4569-9BF6-F6E9ACA78A3C}"/>
                </a:ext>
              </a:extLst>
            </p:cNvPr>
            <p:cNvSpPr txBox="1"/>
            <p:nvPr/>
          </p:nvSpPr>
          <p:spPr>
            <a:xfrm>
              <a:off x="683325" y="-881070"/>
              <a:ext cx="1576513" cy="43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Map View 1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B4C8245-D0E4-4D79-B3E9-2FB89CE6FE84}"/>
                </a:ext>
              </a:extLst>
            </p:cNvPr>
            <p:cNvSpPr/>
            <p:nvPr/>
          </p:nvSpPr>
          <p:spPr>
            <a:xfrm>
              <a:off x="640080" y="-997402"/>
              <a:ext cx="1660746" cy="76581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2286759" y="222852"/>
            <a:ext cx="566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지도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92" y="728671"/>
            <a:ext cx="11840844" cy="568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40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6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9192" y="728671"/>
            <a:ext cx="11840844" cy="5686256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CA7BD838-D4FB-4EA7-B68C-FA7B6D147BA2}"/>
              </a:ext>
            </a:extLst>
          </p:cNvPr>
          <p:cNvGrpSpPr/>
          <p:nvPr/>
        </p:nvGrpSpPr>
        <p:grpSpPr>
          <a:xfrm>
            <a:off x="159192" y="99757"/>
            <a:ext cx="1852488" cy="547202"/>
            <a:chOff x="640080" y="-997402"/>
            <a:chExt cx="1660746" cy="76581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B7EE40-BAD9-4569-9BF6-F6E9ACA78A3C}"/>
                </a:ext>
              </a:extLst>
            </p:cNvPr>
            <p:cNvSpPr txBox="1"/>
            <p:nvPr/>
          </p:nvSpPr>
          <p:spPr>
            <a:xfrm>
              <a:off x="683325" y="-881070"/>
              <a:ext cx="1576513" cy="43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Map View 2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B4C8245-D0E4-4D79-B3E9-2FB89CE6FE84}"/>
                </a:ext>
              </a:extLst>
            </p:cNvPr>
            <p:cNvSpPr/>
            <p:nvPr/>
          </p:nvSpPr>
          <p:spPr>
            <a:xfrm>
              <a:off x="640080" y="-997402"/>
              <a:ext cx="1660746" cy="76581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2286759" y="222852"/>
            <a:ext cx="566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지도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5028" y="728671"/>
            <a:ext cx="5639397" cy="568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671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CA7BD838-D4FB-4EA7-B68C-FA7B6D147BA2}"/>
              </a:ext>
            </a:extLst>
          </p:cNvPr>
          <p:cNvGrpSpPr/>
          <p:nvPr/>
        </p:nvGrpSpPr>
        <p:grpSpPr>
          <a:xfrm>
            <a:off x="159192" y="99757"/>
            <a:ext cx="1852488" cy="547202"/>
            <a:chOff x="640080" y="-997402"/>
            <a:chExt cx="1660746" cy="76581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B7EE40-BAD9-4569-9BF6-F6E9ACA78A3C}"/>
                </a:ext>
              </a:extLst>
            </p:cNvPr>
            <p:cNvSpPr txBox="1"/>
            <p:nvPr/>
          </p:nvSpPr>
          <p:spPr>
            <a:xfrm>
              <a:off x="683325" y="-881070"/>
              <a:ext cx="1576513" cy="43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Review View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B4C8245-D0E4-4D79-B3E9-2FB89CE6FE84}"/>
                </a:ext>
              </a:extLst>
            </p:cNvPr>
            <p:cNvSpPr/>
            <p:nvPr/>
          </p:nvSpPr>
          <p:spPr>
            <a:xfrm>
              <a:off x="640080" y="-997402"/>
              <a:ext cx="1660746" cy="76581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2286759" y="222852"/>
            <a:ext cx="566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후기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6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9192" y="728671"/>
            <a:ext cx="11840844" cy="568625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0261" y="728671"/>
            <a:ext cx="5318706" cy="568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69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127520B-595E-44EA-9870-5F8432471AF4}"/>
              </a:ext>
            </a:extLst>
          </p:cNvPr>
          <p:cNvSpPr/>
          <p:nvPr/>
        </p:nvSpPr>
        <p:spPr>
          <a:xfrm>
            <a:off x="3954780" y="2411730"/>
            <a:ext cx="3886200" cy="46863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B1207E-2105-4BD4-8BB3-B2D4005B9F37}"/>
              </a:ext>
            </a:extLst>
          </p:cNvPr>
          <p:cNvSpPr txBox="1"/>
          <p:nvPr/>
        </p:nvSpPr>
        <p:spPr>
          <a:xfrm>
            <a:off x="5289171" y="2472809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미구현</a:t>
            </a:r>
            <a:r>
              <a:rPr lang="ko-KR" altLang="en-US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 목록</a:t>
            </a:r>
            <a:endParaRPr lang="ko-KR" altLang="en-US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208116-79EA-4976-A147-81B3A7BD6B0D}"/>
              </a:ext>
            </a:extLst>
          </p:cNvPr>
          <p:cNvSpPr txBox="1"/>
          <p:nvPr/>
        </p:nvSpPr>
        <p:spPr>
          <a:xfrm>
            <a:off x="1378299" y="3594942"/>
            <a:ext cx="11753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Minimalism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35833959-7577-47CE-9CD7-98D1BD896CCF}"/>
              </a:ext>
            </a:extLst>
          </p:cNvPr>
          <p:cNvSpPr/>
          <p:nvPr/>
        </p:nvSpPr>
        <p:spPr>
          <a:xfrm flipV="1">
            <a:off x="7635240" y="2596778"/>
            <a:ext cx="114300" cy="98534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6FCED7-F6E9-4003-BFF2-824C54C1CE89}"/>
              </a:ext>
            </a:extLst>
          </p:cNvPr>
          <p:cNvSpPr txBox="1"/>
          <p:nvPr/>
        </p:nvSpPr>
        <p:spPr>
          <a:xfrm>
            <a:off x="772478" y="3336678"/>
            <a:ext cx="134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미니멀리즘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4656265" y="3026969"/>
            <a:ext cx="2681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여행 목록 리스트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8F98EE0-3F9F-441D-8A13-BB4EAFCF784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411" y="3512996"/>
            <a:ext cx="205086" cy="20508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684A2FA-4AC3-4FE4-80C2-E8C243F45F1D}"/>
              </a:ext>
            </a:extLst>
          </p:cNvPr>
          <p:cNvSpPr txBox="1"/>
          <p:nvPr/>
        </p:nvSpPr>
        <p:spPr>
          <a:xfrm>
            <a:off x="2388870" y="422305"/>
            <a:ext cx="332613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앞으로의 계획</a:t>
            </a:r>
            <a:endParaRPr lang="ko-KR" altLang="en-US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B4C8245-D0E4-4D79-B3E9-2FB89CE6FE84}"/>
              </a:ext>
            </a:extLst>
          </p:cNvPr>
          <p:cNvSpPr/>
          <p:nvPr/>
        </p:nvSpPr>
        <p:spPr>
          <a:xfrm>
            <a:off x="159192" y="99757"/>
            <a:ext cx="1852488" cy="54720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B7EE40-BAD9-4569-9BF6-F6E9ACA78A3C}"/>
              </a:ext>
            </a:extLst>
          </p:cNvPr>
          <p:cNvSpPr txBox="1"/>
          <p:nvPr/>
        </p:nvSpPr>
        <p:spPr>
          <a:xfrm>
            <a:off x="207430" y="182881"/>
            <a:ext cx="1758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Plan ?</a:t>
            </a:r>
            <a:endParaRPr lang="en-US" altLang="ko-KR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4656265" y="3334746"/>
            <a:ext cx="2681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글쓰기 </a:t>
            </a:r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(</a:t>
            </a:r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파일 업로드</a:t>
            </a:r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)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4656264" y="3642523"/>
            <a:ext cx="2681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글쓰기 </a:t>
            </a:r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(</a:t>
            </a:r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관광지 이름 배치</a:t>
            </a:r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)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4656264" y="3950300"/>
            <a:ext cx="2681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글쓰기 </a:t>
            </a:r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(</a:t>
            </a:r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좋아요</a:t>
            </a:r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)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4656263" y="4258077"/>
            <a:ext cx="2681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즐겨찾기</a:t>
            </a:r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 순위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4656262" y="4565854"/>
            <a:ext cx="2681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4656262" y="4873631"/>
            <a:ext cx="2681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4656262" y="5181408"/>
            <a:ext cx="26815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809" y="5612296"/>
            <a:ext cx="2280487" cy="98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65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EA47E2-A6CE-494D-BC7B-25F35DFDD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947105-6879-445D-B76B-D5EFC8256F29}"/>
              </a:ext>
            </a:extLst>
          </p:cNvPr>
          <p:cNvSpPr txBox="1"/>
          <p:nvPr/>
        </p:nvSpPr>
        <p:spPr>
          <a:xfrm>
            <a:off x="4486320" y="2782669"/>
            <a:ext cx="3475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Thank You !</a:t>
            </a:r>
            <a:endParaRPr lang="ko-KR" altLang="en-US" sz="36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755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8E62C0-14A1-4A12-B41E-13F0E87755BC}"/>
              </a:ext>
            </a:extLst>
          </p:cNvPr>
          <p:cNvSpPr txBox="1"/>
          <p:nvPr/>
        </p:nvSpPr>
        <p:spPr>
          <a:xfrm>
            <a:off x="3839219" y="408749"/>
            <a:ext cx="2136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CONTENTS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1582EED-4CEF-4332-AD6E-3A0DE847DFC5}"/>
              </a:ext>
            </a:extLst>
          </p:cNvPr>
          <p:cNvSpPr/>
          <p:nvPr/>
        </p:nvSpPr>
        <p:spPr>
          <a:xfrm>
            <a:off x="3949324" y="807065"/>
            <a:ext cx="3771900" cy="50977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B7EE40-BAD9-4569-9BF6-F6E9ACA78A3C}"/>
              </a:ext>
            </a:extLst>
          </p:cNvPr>
          <p:cNvSpPr txBox="1"/>
          <p:nvPr/>
        </p:nvSpPr>
        <p:spPr>
          <a:xfrm>
            <a:off x="5047017" y="1531620"/>
            <a:ext cx="157651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Contents 1</a:t>
            </a:r>
          </a:p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- What is </a:t>
            </a:r>
            <a:r>
              <a:rPr lang="en-US" altLang="ko-KR" sz="1600" dirty="0" err="1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BuckeTrip</a:t>
            </a:r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?</a:t>
            </a:r>
            <a:endParaRPr lang="ko-KR" altLang="en-US" sz="16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BEA385-4253-4749-B8C1-9ACBAE8622A7}"/>
              </a:ext>
            </a:extLst>
          </p:cNvPr>
          <p:cNvSpPr txBox="1"/>
          <p:nvPr/>
        </p:nvSpPr>
        <p:spPr>
          <a:xfrm>
            <a:off x="5047016" y="2516713"/>
            <a:ext cx="1576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Contents 2</a:t>
            </a:r>
          </a:p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- Page View</a:t>
            </a:r>
            <a:endParaRPr lang="ko-KR" altLang="en-US" sz="16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9F8AD0-7BC8-473F-B209-B77428A0C729}"/>
              </a:ext>
            </a:extLst>
          </p:cNvPr>
          <p:cNvSpPr txBox="1"/>
          <p:nvPr/>
        </p:nvSpPr>
        <p:spPr>
          <a:xfrm>
            <a:off x="5047016" y="3501806"/>
            <a:ext cx="1576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Contents 3</a:t>
            </a:r>
          </a:p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- Plan</a:t>
            </a:r>
            <a:endParaRPr lang="ko-KR" altLang="en-US" sz="16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9189D7-8C56-435A-8DD9-504E21564A52}"/>
              </a:ext>
            </a:extLst>
          </p:cNvPr>
          <p:cNvSpPr txBox="1"/>
          <p:nvPr/>
        </p:nvSpPr>
        <p:spPr>
          <a:xfrm>
            <a:off x="5047015" y="4486899"/>
            <a:ext cx="1576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Contents 4</a:t>
            </a:r>
          </a:p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- Thanks.</a:t>
            </a:r>
            <a:endParaRPr lang="ko-KR" altLang="en-US" sz="16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811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C164998-667B-4AB3-A35F-2630566ACE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1860"/>
            <a:ext cx="6096000" cy="3188777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CA7BD838-D4FB-4EA7-B68C-FA7B6D147BA2}"/>
              </a:ext>
            </a:extLst>
          </p:cNvPr>
          <p:cNvGrpSpPr/>
          <p:nvPr/>
        </p:nvGrpSpPr>
        <p:grpSpPr>
          <a:xfrm>
            <a:off x="159192" y="182880"/>
            <a:ext cx="1852488" cy="854227"/>
            <a:chOff x="640080" y="-971550"/>
            <a:chExt cx="1660746" cy="76581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7B7EE40-BAD9-4569-9BF6-F6E9ACA78A3C}"/>
                </a:ext>
              </a:extLst>
            </p:cNvPr>
            <p:cNvSpPr txBox="1"/>
            <p:nvPr/>
          </p:nvSpPr>
          <p:spPr>
            <a:xfrm>
              <a:off x="682196" y="-767995"/>
              <a:ext cx="1576513" cy="358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Project Info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B4C8245-D0E4-4D79-B3E9-2FB89CE6FE84}"/>
                </a:ext>
              </a:extLst>
            </p:cNvPr>
            <p:cNvSpPr/>
            <p:nvPr/>
          </p:nvSpPr>
          <p:spPr>
            <a:xfrm>
              <a:off x="640080" y="-971550"/>
              <a:ext cx="1660746" cy="76581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C77B2A3-BD20-49CE-81D4-DE2D47A61E55}"/>
              </a:ext>
            </a:extLst>
          </p:cNvPr>
          <p:cNvGrpSpPr/>
          <p:nvPr/>
        </p:nvGrpSpPr>
        <p:grpSpPr>
          <a:xfrm>
            <a:off x="6323772" y="2137602"/>
            <a:ext cx="5277678" cy="2674044"/>
            <a:chOff x="5203632" y="2171892"/>
            <a:chExt cx="5277678" cy="267404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E05149-9424-4271-B356-F437CBF5FE0A}"/>
                </a:ext>
              </a:extLst>
            </p:cNvPr>
            <p:cNvSpPr txBox="1"/>
            <p:nvPr/>
          </p:nvSpPr>
          <p:spPr>
            <a:xfrm>
              <a:off x="5203632" y="2171892"/>
              <a:ext cx="30831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BuckeTrip</a:t>
              </a:r>
              <a:r>
                <a:rPr lang="en-US" altLang="ko-KR" sz="20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?</a:t>
              </a:r>
              <a:endPara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FD54E8B-319E-49A7-943F-3759933F4521}"/>
                </a:ext>
              </a:extLst>
            </p:cNvPr>
            <p:cNvSpPr/>
            <p:nvPr/>
          </p:nvSpPr>
          <p:spPr>
            <a:xfrm>
              <a:off x="5203632" y="2722278"/>
              <a:ext cx="5277678" cy="21236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안녕하세요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. 10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조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버킷트립입니다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.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팀장 김지원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,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팀원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연정흠으로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 구성되어 있습니다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.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저희 조의 컨셉은 여행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버킷리스트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 입니다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.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가고자하는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 여행 목록을 정하고 하나씩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도장깨기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 하듯 스탬프를 찍어가며 여행을 합니다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.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그 여행을 같이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도장깨기를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 하고 싶은 친구를 구해서 함께 여행을 즐길 수 있는 프로젝트입니다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.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스탬프 기록이 많은 순으로 여행지 목록을 제공을 하여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핫플레이스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 기능도 제공합니다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.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또한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,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그런 목록을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즐겨찾기로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등록을해서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 나만의 여행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버킷리스트를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 만들 수도 있습니다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.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여행 경로를 지정해서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버킷리스트를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 만들 수도 있고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,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가고 싶은 여행지들을 한 곳에 모아 하루의 계획이 아닌 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1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년의 계획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,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평생 가보고 싶었던 여행지들을 모아놓을 수 있습니다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.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스탬프를 찍는 기준은 후기 작성 여부인데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,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후기를 작성하면 함께 여행을 하는 친구도 그 후기를 열람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/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수정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/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삭제할 수 있습니다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.. 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이상입니다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.</a:t>
              </a:r>
              <a:endParaRPr lang="ko-KR" altLang="en-US" sz="1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D5BA412A-6177-4533-A556-69DED86393E9}"/>
                </a:ext>
              </a:extLst>
            </p:cNvPr>
            <p:cNvCxnSpPr>
              <a:cxnSpLocks/>
            </p:cNvCxnSpPr>
            <p:nvPr/>
          </p:nvCxnSpPr>
          <p:spPr>
            <a:xfrm>
              <a:off x="5295072" y="2572002"/>
              <a:ext cx="5094798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3BB77A-84FD-444E-B3DD-FA2F08A29BAA}"/>
                </a:ext>
              </a:extLst>
            </p:cNvPr>
            <p:cNvSpPr txBox="1"/>
            <p:nvPr/>
          </p:nvSpPr>
          <p:spPr>
            <a:xfrm>
              <a:off x="7604364" y="2229489"/>
              <a:ext cx="17682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err="1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BucketList</a:t>
              </a:r>
              <a:r>
                <a:rPr lang="en-US" altLang="ko-KR" sz="1400" dirty="0" smtClean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 + Trip</a:t>
              </a:r>
              <a:endParaRPr lang="ko-KR" altLang="en-US" sz="14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706566D1-60CB-4C10-9859-0656D082B2B7}"/>
              </a:ext>
            </a:extLst>
          </p:cNvPr>
          <p:cNvSpPr txBox="1"/>
          <p:nvPr/>
        </p:nvSpPr>
        <p:spPr>
          <a:xfrm>
            <a:off x="2388870" y="422305"/>
            <a:ext cx="332613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여행을 담다</a:t>
            </a:r>
            <a:endParaRPr lang="ko-KR" altLang="en-US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 flipV="1">
            <a:off x="3685309" y="610435"/>
            <a:ext cx="2038927" cy="302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133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92" y="730082"/>
            <a:ext cx="11840844" cy="5684845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CA7BD838-D4FB-4EA7-B68C-FA7B6D147BA2}"/>
              </a:ext>
            </a:extLst>
          </p:cNvPr>
          <p:cNvGrpSpPr/>
          <p:nvPr/>
        </p:nvGrpSpPr>
        <p:grpSpPr>
          <a:xfrm>
            <a:off x="159192" y="99757"/>
            <a:ext cx="1852488" cy="547202"/>
            <a:chOff x="640080" y="-997402"/>
            <a:chExt cx="1660746" cy="76581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B7EE40-BAD9-4569-9BF6-F6E9ACA78A3C}"/>
                </a:ext>
              </a:extLst>
            </p:cNvPr>
            <p:cNvSpPr txBox="1"/>
            <p:nvPr/>
          </p:nvSpPr>
          <p:spPr>
            <a:xfrm>
              <a:off x="683325" y="-881070"/>
              <a:ext cx="1576513" cy="43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Sign In &amp; Sign Up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B4C8245-D0E4-4D79-B3E9-2FB89CE6FE84}"/>
                </a:ext>
              </a:extLst>
            </p:cNvPr>
            <p:cNvSpPr/>
            <p:nvPr/>
          </p:nvSpPr>
          <p:spPr>
            <a:xfrm>
              <a:off x="640080" y="-997402"/>
              <a:ext cx="1660746" cy="76581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4801" y="1357745"/>
            <a:ext cx="3141642" cy="48715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679" y="2122244"/>
            <a:ext cx="3692603" cy="33425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2286759" y="222852"/>
            <a:ext cx="566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단순함과 간결함을 추구하는 예술과 문화적인 흐름</a:t>
            </a:r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4251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30" y="730082"/>
            <a:ext cx="11840844" cy="5684845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CA7BD838-D4FB-4EA7-B68C-FA7B6D147BA2}"/>
              </a:ext>
            </a:extLst>
          </p:cNvPr>
          <p:cNvGrpSpPr/>
          <p:nvPr/>
        </p:nvGrpSpPr>
        <p:grpSpPr>
          <a:xfrm>
            <a:off x="159192" y="99757"/>
            <a:ext cx="1852488" cy="547202"/>
            <a:chOff x="640080" y="-997402"/>
            <a:chExt cx="1660746" cy="76581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B7EE40-BAD9-4569-9BF6-F6E9ACA78A3C}"/>
                </a:ext>
              </a:extLst>
            </p:cNvPr>
            <p:cNvSpPr txBox="1"/>
            <p:nvPr/>
          </p:nvSpPr>
          <p:spPr>
            <a:xfrm>
              <a:off x="683325" y="-881070"/>
              <a:ext cx="1576513" cy="43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Menu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B4C8245-D0E4-4D79-B3E9-2FB89CE6FE84}"/>
                </a:ext>
              </a:extLst>
            </p:cNvPr>
            <p:cNvSpPr/>
            <p:nvPr/>
          </p:nvSpPr>
          <p:spPr>
            <a:xfrm>
              <a:off x="640080" y="-997402"/>
              <a:ext cx="1660746" cy="76581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2286759" y="222852"/>
            <a:ext cx="566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단순함과 간결함을 추구하는 예술과 문화적인 흐름</a:t>
            </a:r>
            <a:r>
              <a: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30" y="821210"/>
            <a:ext cx="8373644" cy="733527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07430" y="730082"/>
            <a:ext cx="4983695" cy="5684845"/>
          </a:xfrm>
          <a:prstGeom prst="rect">
            <a:avLst/>
          </a:prstGeom>
          <a:solidFill>
            <a:schemeClr val="tx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7410450" y="730082"/>
            <a:ext cx="4637824" cy="5684845"/>
          </a:xfrm>
          <a:prstGeom prst="rect">
            <a:avLst/>
          </a:prstGeom>
          <a:solidFill>
            <a:schemeClr val="tx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191125" y="1406358"/>
            <a:ext cx="2219325" cy="5008570"/>
          </a:xfrm>
          <a:prstGeom prst="rect">
            <a:avLst/>
          </a:prstGeom>
          <a:solidFill>
            <a:schemeClr val="tx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191125" y="730081"/>
            <a:ext cx="2219325" cy="355769"/>
          </a:xfrm>
          <a:prstGeom prst="rect">
            <a:avLst/>
          </a:prstGeom>
          <a:solidFill>
            <a:schemeClr val="tx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20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CA7BD838-D4FB-4EA7-B68C-FA7B6D147BA2}"/>
              </a:ext>
            </a:extLst>
          </p:cNvPr>
          <p:cNvGrpSpPr/>
          <p:nvPr/>
        </p:nvGrpSpPr>
        <p:grpSpPr>
          <a:xfrm>
            <a:off x="159192" y="99757"/>
            <a:ext cx="1852488" cy="547202"/>
            <a:chOff x="640080" y="-997402"/>
            <a:chExt cx="1660746" cy="76581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B7EE40-BAD9-4569-9BF6-F6E9ACA78A3C}"/>
                </a:ext>
              </a:extLst>
            </p:cNvPr>
            <p:cNvSpPr txBox="1"/>
            <p:nvPr/>
          </p:nvSpPr>
          <p:spPr>
            <a:xfrm>
              <a:off x="683325" y="-881070"/>
              <a:ext cx="1576513" cy="43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Favorites View 1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B4C8245-D0E4-4D79-B3E9-2FB89CE6FE84}"/>
                </a:ext>
              </a:extLst>
            </p:cNvPr>
            <p:cNvSpPr/>
            <p:nvPr/>
          </p:nvSpPr>
          <p:spPr>
            <a:xfrm>
              <a:off x="640080" y="-997402"/>
              <a:ext cx="1660746" cy="76581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2286759" y="222852"/>
            <a:ext cx="566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즐겨찾기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92" y="728671"/>
            <a:ext cx="11840844" cy="568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91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CA7BD838-D4FB-4EA7-B68C-FA7B6D147BA2}"/>
              </a:ext>
            </a:extLst>
          </p:cNvPr>
          <p:cNvGrpSpPr/>
          <p:nvPr/>
        </p:nvGrpSpPr>
        <p:grpSpPr>
          <a:xfrm>
            <a:off x="159192" y="99757"/>
            <a:ext cx="1852488" cy="547202"/>
            <a:chOff x="640080" y="-997402"/>
            <a:chExt cx="1660746" cy="76581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B7EE40-BAD9-4569-9BF6-F6E9ACA78A3C}"/>
                </a:ext>
              </a:extLst>
            </p:cNvPr>
            <p:cNvSpPr txBox="1"/>
            <p:nvPr/>
          </p:nvSpPr>
          <p:spPr>
            <a:xfrm>
              <a:off x="683325" y="-881070"/>
              <a:ext cx="1576513" cy="43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Favorites View 1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B4C8245-D0E4-4D79-B3E9-2FB89CE6FE84}"/>
                </a:ext>
              </a:extLst>
            </p:cNvPr>
            <p:cNvSpPr/>
            <p:nvPr/>
          </p:nvSpPr>
          <p:spPr>
            <a:xfrm>
              <a:off x="640080" y="-997402"/>
              <a:ext cx="1660746" cy="76581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2286759" y="222852"/>
            <a:ext cx="566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즐겨찾기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92" y="728671"/>
            <a:ext cx="11840844" cy="5686256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207430" y="728672"/>
            <a:ext cx="7888819" cy="5686256"/>
          </a:xfrm>
          <a:prstGeom prst="rect">
            <a:avLst/>
          </a:prstGeom>
          <a:solidFill>
            <a:schemeClr val="tx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0277474" y="728671"/>
            <a:ext cx="1722561" cy="5686256"/>
          </a:xfrm>
          <a:prstGeom prst="rect">
            <a:avLst/>
          </a:prstGeom>
          <a:solidFill>
            <a:schemeClr val="tx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8096250" y="728671"/>
            <a:ext cx="2181223" cy="947729"/>
          </a:xfrm>
          <a:prstGeom prst="rect">
            <a:avLst/>
          </a:prstGeom>
          <a:solidFill>
            <a:schemeClr val="tx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9782173" y="1866900"/>
            <a:ext cx="47625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572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CA7BD838-D4FB-4EA7-B68C-FA7B6D147BA2}"/>
              </a:ext>
            </a:extLst>
          </p:cNvPr>
          <p:cNvGrpSpPr/>
          <p:nvPr/>
        </p:nvGrpSpPr>
        <p:grpSpPr>
          <a:xfrm>
            <a:off x="159192" y="99757"/>
            <a:ext cx="1852488" cy="547202"/>
            <a:chOff x="640080" y="-997402"/>
            <a:chExt cx="1660746" cy="76581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B7EE40-BAD9-4569-9BF6-F6E9ACA78A3C}"/>
                </a:ext>
              </a:extLst>
            </p:cNvPr>
            <p:cNvSpPr txBox="1"/>
            <p:nvPr/>
          </p:nvSpPr>
          <p:spPr>
            <a:xfrm>
              <a:off x="683325" y="-881070"/>
              <a:ext cx="1576513" cy="43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Favorites View 2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B4C8245-D0E4-4D79-B3E9-2FB89CE6FE84}"/>
                </a:ext>
              </a:extLst>
            </p:cNvPr>
            <p:cNvSpPr/>
            <p:nvPr/>
          </p:nvSpPr>
          <p:spPr>
            <a:xfrm>
              <a:off x="640080" y="-997402"/>
              <a:ext cx="1660746" cy="76581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2286759" y="222852"/>
            <a:ext cx="566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여행 계획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92" y="728671"/>
            <a:ext cx="11840844" cy="568625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192" y="1268391"/>
            <a:ext cx="11840844" cy="514653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0944" y="4870359"/>
            <a:ext cx="1096099" cy="97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05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CA7BD838-D4FB-4EA7-B68C-FA7B6D147BA2}"/>
              </a:ext>
            </a:extLst>
          </p:cNvPr>
          <p:cNvGrpSpPr/>
          <p:nvPr/>
        </p:nvGrpSpPr>
        <p:grpSpPr>
          <a:xfrm>
            <a:off x="159192" y="99757"/>
            <a:ext cx="1852488" cy="547202"/>
            <a:chOff x="640080" y="-997402"/>
            <a:chExt cx="1660746" cy="76581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7B7EE40-BAD9-4569-9BF6-F6E9ACA78A3C}"/>
                </a:ext>
              </a:extLst>
            </p:cNvPr>
            <p:cNvSpPr txBox="1"/>
            <p:nvPr/>
          </p:nvSpPr>
          <p:spPr>
            <a:xfrm>
              <a:off x="683325" y="-881070"/>
              <a:ext cx="1576513" cy="430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HY신명조" panose="02030600000101010101" pitchFamily="18" charset="-127"/>
                  <a:ea typeface="HY신명조" panose="02030600000101010101" pitchFamily="18" charset="-127"/>
                </a:rPr>
                <a:t>Favorites View 2</a:t>
              </a:r>
              <a:endParaRPr lang="en-US" altLang="ko-KR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B4C8245-D0E4-4D79-B3E9-2FB89CE6FE84}"/>
                </a:ext>
              </a:extLst>
            </p:cNvPr>
            <p:cNvSpPr/>
            <p:nvPr/>
          </p:nvSpPr>
          <p:spPr>
            <a:xfrm>
              <a:off x="640080" y="-997402"/>
              <a:ext cx="1660746" cy="765810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8BA2D70-3117-4022-BC0F-724D28D94258}"/>
              </a:ext>
            </a:extLst>
          </p:cNvPr>
          <p:cNvSpPr txBox="1"/>
          <p:nvPr/>
        </p:nvSpPr>
        <p:spPr>
          <a:xfrm>
            <a:off x="2286759" y="222852"/>
            <a:ext cx="566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rPr>
              <a:t>여행 계획</a:t>
            </a:r>
            <a:endParaRPr lang="ko-KR" altLang="en-US" sz="1400" dirty="0">
              <a:ln>
                <a:solidFill>
                  <a:schemeClr val="tx1">
                    <a:alpha val="30000"/>
                  </a:schemeClr>
                </a:solidFill>
              </a:ln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92" y="728671"/>
            <a:ext cx="11840844" cy="5686256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192" y="1268391"/>
            <a:ext cx="11840844" cy="514653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192" y="1707215"/>
            <a:ext cx="11840844" cy="470771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5694" y="3279684"/>
            <a:ext cx="1096099" cy="97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27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267</Words>
  <Application>Microsoft Office PowerPoint</Application>
  <PresentationFormat>와이드스크린</PresentationFormat>
  <Paragraphs>51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Arial</vt:lpstr>
      <vt:lpstr>HY신명조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user6616</dc:creator>
  <cp:lastModifiedBy>SSAFY</cp:lastModifiedBy>
  <cp:revision>85</cp:revision>
  <dcterms:created xsi:type="dcterms:W3CDTF">2017-11-16T00:50:54Z</dcterms:created>
  <dcterms:modified xsi:type="dcterms:W3CDTF">2023-11-21T01:57:52Z</dcterms:modified>
</cp:coreProperties>
</file>

<file path=docProps/thumbnail.jpeg>
</file>